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01" y="12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89.png"/><Relationship Id="rId18" Type="http://schemas.openxmlformats.org/officeDocument/2006/relationships/image" Target="../media/image95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17" Type="http://schemas.openxmlformats.org/officeDocument/2006/relationships/image" Target="../media/image94.png"/><Relationship Id="rId2" Type="http://schemas.openxmlformats.org/officeDocument/2006/relationships/image" Target="../media/image31.png"/><Relationship Id="rId16" Type="http://schemas.openxmlformats.org/officeDocument/2006/relationships/image" Target="../media/image92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8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97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96.png"/><Relationship Id="rId1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8.png"/><Relationship Id="rId12" Type="http://schemas.openxmlformats.org/officeDocument/2006/relationships/image" Target="../media/image106.png"/><Relationship Id="rId2" Type="http://schemas.openxmlformats.org/officeDocument/2006/relationships/image" Target="../media/image31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4.png"/><Relationship Id="rId4" Type="http://schemas.openxmlformats.org/officeDocument/2006/relationships/image" Target="../media/image102.png"/><Relationship Id="rId9" Type="http://schemas.openxmlformats.org/officeDocument/2006/relationships/image" Target="../media/image110.png"/><Relationship Id="rId1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1.png"/><Relationship Id="rId18" Type="http://schemas.openxmlformats.org/officeDocument/2006/relationships/image" Target="../media/image118.png"/><Relationship Id="rId3" Type="http://schemas.openxmlformats.org/officeDocument/2006/relationships/image" Target="../media/image107.png"/><Relationship Id="rId7" Type="http://schemas.openxmlformats.org/officeDocument/2006/relationships/image" Target="../media/image115.png"/><Relationship Id="rId12" Type="http://schemas.openxmlformats.org/officeDocument/2006/relationships/image" Target="../media/image106.png"/><Relationship Id="rId17" Type="http://schemas.openxmlformats.org/officeDocument/2006/relationships/image" Target="../media/image117.png"/><Relationship Id="rId2" Type="http://schemas.openxmlformats.org/officeDocument/2006/relationships/image" Target="../media/image103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05.png"/><Relationship Id="rId5" Type="http://schemas.openxmlformats.org/officeDocument/2006/relationships/image" Target="../media/image109.png"/><Relationship Id="rId15" Type="http://schemas.openxmlformats.org/officeDocument/2006/relationships/image" Target="../media/image113.png"/><Relationship Id="rId10" Type="http://schemas.openxmlformats.org/officeDocument/2006/relationships/image" Target="../media/image104.png"/><Relationship Id="rId4" Type="http://schemas.openxmlformats.org/officeDocument/2006/relationships/image" Target="../media/image108.png"/><Relationship Id="rId9" Type="http://schemas.openxmlformats.org/officeDocument/2006/relationships/image" Target="../media/image31.png"/><Relationship Id="rId1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31.png"/><Relationship Id="rId9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8.png"/><Relationship Id="rId7" Type="http://schemas.openxmlformats.org/officeDocument/2006/relationships/image" Target="../media/image1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8.png"/><Relationship Id="rId7" Type="http://schemas.openxmlformats.org/officeDocument/2006/relationships/image" Target="../media/image1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28.png"/><Relationship Id="rId7" Type="http://schemas.openxmlformats.org/officeDocument/2006/relationships/image" Target="../media/image1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28.png"/><Relationship Id="rId7" Type="http://schemas.openxmlformats.org/officeDocument/2006/relationships/image" Target="../media/image1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47.png"/><Relationship Id="rId9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28.png"/><Relationship Id="rId7" Type="http://schemas.openxmlformats.org/officeDocument/2006/relationships/image" Target="../media/image15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51.png"/><Relationship Id="rId9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28.png"/><Relationship Id="rId7" Type="http://schemas.openxmlformats.org/officeDocument/2006/relationships/image" Target="../media/image1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55.png"/><Relationship Id="rId9" Type="http://schemas.openxmlformats.org/officeDocument/2006/relationships/image" Target="../media/image1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59.png"/><Relationship Id="rId9" Type="http://schemas.openxmlformats.org/officeDocument/2006/relationships/image" Target="../media/image1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28.png"/><Relationship Id="rId7" Type="http://schemas.openxmlformats.org/officeDocument/2006/relationships/image" Target="../media/image16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63.png"/><Relationship Id="rId9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8.png"/><Relationship Id="rId7" Type="http://schemas.openxmlformats.org/officeDocument/2006/relationships/image" Target="../media/image1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41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1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41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93.png"/><Relationship Id="rId12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6939" y="5962836"/>
            <a:ext cx="3911835" cy="259995"/>
            <a:chOff x="7186939" y="5962836"/>
            <a:chExt cx="3911835" cy="259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6939" y="5962836"/>
              <a:ext cx="3911835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9615" y="2892527"/>
            <a:ext cx="2660144" cy="957416"/>
            <a:chOff x="3089615" y="2892527"/>
            <a:chExt cx="2660144" cy="957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9615" y="2892527"/>
              <a:ext cx="2660144" cy="9574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45667" y="3408314"/>
            <a:ext cx="20512181" cy="2411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94685" y="8661704"/>
            <a:ext cx="4219632" cy="17144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29114" y="4896352"/>
            <a:ext cx="22360457" cy="14044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60400" y="9989635"/>
            <a:ext cx="4089971" cy="342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653" y="1353158"/>
            <a:ext cx="5421432" cy="3294396"/>
            <a:chOff x="576653" y="1353158"/>
            <a:chExt cx="5421432" cy="329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653" y="1353158"/>
              <a:ext cx="5421432" cy="329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653" y="4633445"/>
            <a:ext cx="5421432" cy="1332340"/>
            <a:chOff x="576653" y="4633445"/>
            <a:chExt cx="5421432" cy="13323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653" y="4633445"/>
              <a:ext cx="5421432" cy="1332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05822" y="2403291"/>
            <a:ext cx="1055479" cy="319943"/>
            <a:chOff x="3505822" y="2403291"/>
            <a:chExt cx="1055479" cy="3199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5822" y="2403291"/>
              <a:ext cx="1055479" cy="3199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6653" y="2663435"/>
            <a:ext cx="5350886" cy="2044647"/>
            <a:chOff x="576653" y="2663435"/>
            <a:chExt cx="5350886" cy="20446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653" y="2663435"/>
              <a:ext cx="5350886" cy="2044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3512" y="728976"/>
            <a:ext cx="3853000" cy="5211429"/>
            <a:chOff x="6743512" y="728976"/>
            <a:chExt cx="3853000" cy="521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3512" y="728976"/>
              <a:ext cx="3853000" cy="521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17617" y="360121"/>
            <a:ext cx="5562397" cy="5710490"/>
            <a:chOff x="11917617" y="360121"/>
            <a:chExt cx="5562397" cy="57104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17617" y="360121"/>
              <a:ext cx="5562397" cy="57104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6653" y="6812346"/>
            <a:ext cx="10019859" cy="3110044"/>
            <a:chOff x="576653" y="6812346"/>
            <a:chExt cx="10019859" cy="31100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653" y="6812346"/>
              <a:ext cx="10019859" cy="31100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03190" y="6098830"/>
            <a:ext cx="6791251" cy="3980868"/>
            <a:chOff x="11303190" y="6098830"/>
            <a:chExt cx="6791251" cy="39808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3190" y="6098830"/>
              <a:ext cx="6791251" cy="39808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03402" y="5720460"/>
            <a:ext cx="934480" cy="934480"/>
            <a:chOff x="15303402" y="5720460"/>
            <a:chExt cx="934480" cy="9344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03402" y="5720460"/>
              <a:ext cx="934480" cy="93448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1873" y="265590"/>
            <a:ext cx="5519800" cy="13824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35114" y="4062954"/>
            <a:ext cx="1946359" cy="4727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63685" y="2368651"/>
            <a:ext cx="1605264" cy="4727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30518" y="269959"/>
            <a:ext cx="2676286" cy="6912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54580" y="1004931"/>
            <a:ext cx="1217905" cy="61419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715883" y="1927506"/>
            <a:ext cx="883559" cy="4727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881714" y="2568886"/>
            <a:ext cx="1892169" cy="8139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4385" y="6211762"/>
            <a:ext cx="1917219" cy="6912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11570" y="6240548"/>
            <a:ext cx="1170895" cy="614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778" y="1643906"/>
            <a:ext cx="4319547" cy="5142740"/>
            <a:chOff x="463778" y="1643906"/>
            <a:chExt cx="4319547" cy="51427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778" y="1643906"/>
              <a:ext cx="4319547" cy="51427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08904" y="516451"/>
            <a:ext cx="4533953" cy="6396112"/>
            <a:chOff x="4608904" y="516451"/>
            <a:chExt cx="4533953" cy="63961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904" y="516451"/>
              <a:ext cx="4533953" cy="6396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157" y="7124200"/>
            <a:ext cx="4537034" cy="2902067"/>
            <a:chOff x="554157" y="7124200"/>
            <a:chExt cx="4537034" cy="29020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157" y="7124200"/>
              <a:ext cx="4537034" cy="29020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2826" y="265590"/>
            <a:ext cx="3100114" cy="13824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84171" y="7138800"/>
            <a:ext cx="2590019" cy="6912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91514" y="7654495"/>
            <a:ext cx="1189943" cy="614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778" y="1643906"/>
            <a:ext cx="4319547" cy="5142740"/>
            <a:chOff x="463778" y="1643906"/>
            <a:chExt cx="4319547" cy="51427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778" y="1643906"/>
              <a:ext cx="4319547" cy="51427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08904" y="516451"/>
            <a:ext cx="4533953" cy="6396112"/>
            <a:chOff x="4608904" y="516451"/>
            <a:chExt cx="4533953" cy="63961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904" y="516451"/>
              <a:ext cx="4533953" cy="6396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157" y="7124200"/>
            <a:ext cx="4537034" cy="2902067"/>
            <a:chOff x="554157" y="7124200"/>
            <a:chExt cx="4537034" cy="29020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157" y="7124200"/>
              <a:ext cx="4537034" cy="29020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63139" y="7124200"/>
            <a:ext cx="7043725" cy="2916931"/>
            <a:chOff x="8663139" y="7124200"/>
            <a:chExt cx="7043725" cy="29169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3139" y="7124200"/>
              <a:ext cx="7043725" cy="29169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48311" y="275117"/>
            <a:ext cx="8265450" cy="4867740"/>
            <a:chOff x="9648311" y="275117"/>
            <a:chExt cx="8265450" cy="48677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8311" y="275117"/>
              <a:ext cx="8265450" cy="48677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48311" y="5523602"/>
            <a:ext cx="6171429" cy="351681"/>
            <a:chOff x="9648311" y="5523602"/>
            <a:chExt cx="6171429" cy="3516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8311" y="5523602"/>
              <a:ext cx="6171429" cy="3516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48311" y="5885857"/>
            <a:ext cx="8265450" cy="950516"/>
            <a:chOff x="9648311" y="5885857"/>
            <a:chExt cx="8265450" cy="9505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8311" y="5885857"/>
              <a:ext cx="8265450" cy="9505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826" y="265590"/>
            <a:ext cx="3100114" cy="13824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84171" y="7138800"/>
            <a:ext cx="2590019" cy="6912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91514" y="7654495"/>
            <a:ext cx="1189943" cy="614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53344" y="5731175"/>
            <a:ext cx="2820371" cy="614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05140" y="1735880"/>
            <a:ext cx="2688267" cy="6141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44543" y="7062610"/>
            <a:ext cx="2705514" cy="69121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595143" y="7529410"/>
            <a:ext cx="1570876" cy="614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4157" y="7124200"/>
            <a:ext cx="4537034" cy="2902067"/>
            <a:chOff x="554157" y="7124200"/>
            <a:chExt cx="4537034" cy="29020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157" y="7124200"/>
              <a:ext cx="4537034" cy="29020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63139" y="7124200"/>
            <a:ext cx="7043725" cy="2916931"/>
            <a:chOff x="8663139" y="7124200"/>
            <a:chExt cx="7043725" cy="2916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3139" y="7124200"/>
              <a:ext cx="7043725" cy="2916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8311" y="275117"/>
            <a:ext cx="8265450" cy="4867740"/>
            <a:chOff x="9648311" y="275117"/>
            <a:chExt cx="8265450" cy="48677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8311" y="275117"/>
              <a:ext cx="8265450" cy="48677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8311" y="5523602"/>
            <a:ext cx="6171429" cy="351681"/>
            <a:chOff x="9648311" y="5523602"/>
            <a:chExt cx="6171429" cy="351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8311" y="5523602"/>
              <a:ext cx="6171429" cy="3516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8311" y="5885857"/>
            <a:ext cx="8265450" cy="950516"/>
            <a:chOff x="9648311" y="5885857"/>
            <a:chExt cx="8265450" cy="9505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8311" y="5885857"/>
              <a:ext cx="8265450" cy="950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8079" y="1973763"/>
            <a:ext cx="8167442" cy="4017972"/>
            <a:chOff x="1048079" y="1973763"/>
            <a:chExt cx="8167442" cy="4017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079" y="1973763"/>
              <a:ext cx="8167442" cy="4017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0749" y="798921"/>
            <a:ext cx="8701156" cy="5812926"/>
            <a:chOff x="810749" y="798921"/>
            <a:chExt cx="8701156" cy="58129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749" y="798921"/>
              <a:ext cx="8701156" cy="5812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826" y="265590"/>
            <a:ext cx="3100114" cy="13824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84171" y="7138800"/>
            <a:ext cx="2590019" cy="6912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91514" y="7654495"/>
            <a:ext cx="1189943" cy="614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53344" y="5731175"/>
            <a:ext cx="2820371" cy="614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05140" y="1735880"/>
            <a:ext cx="2688267" cy="6141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44543" y="7062610"/>
            <a:ext cx="2705514" cy="69121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595143" y="7529410"/>
            <a:ext cx="1570876" cy="6141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83559" y="933075"/>
            <a:ext cx="3962114" cy="10467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178286" y="5930370"/>
            <a:ext cx="6645371" cy="618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778" y="2437888"/>
            <a:ext cx="4228983" cy="6171429"/>
            <a:chOff x="463778" y="2437888"/>
            <a:chExt cx="4228983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778" y="2437888"/>
              <a:ext cx="422898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3066" y="4315615"/>
            <a:ext cx="1427954" cy="377053"/>
            <a:chOff x="3443066" y="4315615"/>
            <a:chExt cx="1427954" cy="377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443066" y="4315615"/>
              <a:ext cx="1427954" cy="377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68893" y="5766608"/>
            <a:ext cx="1118302" cy="377053"/>
            <a:chOff x="3868893" y="5766608"/>
            <a:chExt cx="1118302" cy="3770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868893" y="5766608"/>
              <a:ext cx="1118302" cy="3770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826" y="265590"/>
            <a:ext cx="6294390" cy="13921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059" y="9193478"/>
            <a:ext cx="1297400" cy="6554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857" y="1698650"/>
            <a:ext cx="3141124" cy="1039010"/>
          </a:xfrm>
          <a:prstGeom prst="rect">
            <a:avLst/>
          </a:prstGeom>
        </p:spPr>
      </p:pic>
      <p:pic>
        <p:nvPicPr>
          <p:cNvPr id="2" name="Run - pythonProject1 2023-12-14 14-36-34">
            <a:hlinkClick r:id="" action="ppaction://media"/>
            <a:extLst>
              <a:ext uri="{FF2B5EF4-FFF2-40B4-BE49-F238E27FC236}">
                <a16:creationId xmlns:a16="http://schemas.microsoft.com/office/drawing/2014/main" id="{E99D08EB-8393-4A56-195C-4A73A353A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28840" y="1400838"/>
            <a:ext cx="14249400" cy="7792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778" y="2264726"/>
            <a:ext cx="8679079" cy="5044415"/>
            <a:chOff x="463778" y="2264726"/>
            <a:chExt cx="8679079" cy="5044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778" y="2264726"/>
              <a:ext cx="8679079" cy="5044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1953" y="1156582"/>
            <a:ext cx="7427455" cy="8346654"/>
            <a:chOff x="9771953" y="1156582"/>
            <a:chExt cx="7427455" cy="834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1953" y="1156582"/>
              <a:ext cx="7427455" cy="834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7191" y="9337771"/>
            <a:ext cx="1003143" cy="928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668" y="1366385"/>
            <a:ext cx="6567774" cy="10202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3778" y="7536155"/>
            <a:ext cx="8679079" cy="1967081"/>
            <a:chOff x="463778" y="7536155"/>
            <a:chExt cx="8679079" cy="19670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78" y="7536155"/>
              <a:ext cx="8679079" cy="19670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932" y="7906998"/>
            <a:ext cx="7031695" cy="1215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DAC1AD-BBB8-48FA-53A4-DF0DE6574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00" y="8511040"/>
            <a:ext cx="13144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67191" y="9337771"/>
            <a:ext cx="1003143" cy="9285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239" y="1386833"/>
            <a:ext cx="5171870" cy="9576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778" y="6298934"/>
            <a:ext cx="8679079" cy="1967081"/>
            <a:chOff x="463778" y="6298934"/>
            <a:chExt cx="8679079" cy="1967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778" y="6298934"/>
              <a:ext cx="8679079" cy="1967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1953" y="801244"/>
            <a:ext cx="7101526" cy="8715899"/>
            <a:chOff x="9771953" y="801244"/>
            <a:chExt cx="7101526" cy="87158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1953" y="801244"/>
              <a:ext cx="7101526" cy="87158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778" y="2505065"/>
            <a:ext cx="8679079" cy="3496904"/>
            <a:chOff x="463778" y="2505065"/>
            <a:chExt cx="8679079" cy="34969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78" y="2505065"/>
              <a:ext cx="8679079" cy="349690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932" y="6669779"/>
            <a:ext cx="4354333" cy="12152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39" y="1386833"/>
            <a:ext cx="5411031" cy="9714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191" y="9337771"/>
            <a:ext cx="1003143" cy="928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778" y="7536155"/>
            <a:ext cx="8679079" cy="1967081"/>
            <a:chOff x="463778" y="7536155"/>
            <a:chExt cx="8679079" cy="1967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778" y="7536155"/>
              <a:ext cx="8679079" cy="1967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1953" y="801244"/>
            <a:ext cx="7516713" cy="8726834"/>
            <a:chOff x="9771953" y="801244"/>
            <a:chExt cx="7516713" cy="87268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1953" y="801244"/>
              <a:ext cx="7516713" cy="87268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618" y="2161048"/>
            <a:ext cx="8711287" cy="5232251"/>
            <a:chOff x="450618" y="2161048"/>
            <a:chExt cx="8711287" cy="5232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618" y="2161048"/>
              <a:ext cx="8711287" cy="52322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932" y="7906998"/>
            <a:ext cx="7353571" cy="1215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EF26C5-8019-C7D9-FB8F-7EE6F59B31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3317" y="8447487"/>
            <a:ext cx="1314450" cy="40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A429C5-F788-B0B3-92B8-4B7BC49535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3162" y="8514616"/>
            <a:ext cx="1314450" cy="409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E39F5F-902F-E228-B11E-E7E9A4C21C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1393" y="8447487"/>
            <a:ext cx="1314450" cy="409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E371DD-9DFC-730F-198A-10B74AB26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5162" y="8580073"/>
            <a:ext cx="13144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39" y="1386833"/>
            <a:ext cx="6303298" cy="9714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191" y="8882595"/>
            <a:ext cx="1003143" cy="928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778" y="7536155"/>
            <a:ext cx="8679079" cy="1276426"/>
            <a:chOff x="463778" y="7536155"/>
            <a:chExt cx="8679079" cy="12764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778" y="7536155"/>
              <a:ext cx="8679079" cy="12764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1953" y="2062466"/>
            <a:ext cx="7602666" cy="6922272"/>
            <a:chOff x="9771953" y="2062466"/>
            <a:chExt cx="7602666" cy="69222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1953" y="2062466"/>
              <a:ext cx="7602666" cy="69222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778" y="2493399"/>
            <a:ext cx="8679079" cy="4703831"/>
            <a:chOff x="463778" y="2493399"/>
            <a:chExt cx="8679079" cy="47038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78" y="2493399"/>
              <a:ext cx="8679079" cy="47038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932" y="7906998"/>
            <a:ext cx="7030742" cy="68446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DBFA1C-682F-DD84-CFC1-E2815AC361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2380" y="7969580"/>
            <a:ext cx="1314450" cy="409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76913F-83AA-8897-0D68-C93D67398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3773" y="8083256"/>
            <a:ext cx="1314450" cy="40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38EE1D-66F4-F96B-5AD9-DCB848F8E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9739" y="8013878"/>
            <a:ext cx="13144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39" y="1386833"/>
            <a:ext cx="6199231" cy="9714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191" y="8226039"/>
            <a:ext cx="1003143" cy="928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143" y="6773606"/>
            <a:ext cx="8679079" cy="1967081"/>
            <a:chOff x="457143" y="6773606"/>
            <a:chExt cx="8679079" cy="1967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43" y="6773606"/>
              <a:ext cx="8679079" cy="1967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1953" y="2264726"/>
            <a:ext cx="7799396" cy="6037784"/>
            <a:chOff x="9771953" y="2264726"/>
            <a:chExt cx="7799396" cy="60377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1953" y="2264726"/>
              <a:ext cx="7799396" cy="60377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7143" y="2306518"/>
            <a:ext cx="8679079" cy="4193525"/>
            <a:chOff x="457143" y="2306518"/>
            <a:chExt cx="8679079" cy="41935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43" y="2306518"/>
              <a:ext cx="8679079" cy="41935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4297" y="7144445"/>
            <a:ext cx="8041285" cy="12152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6D09A1A-F471-33BC-8E39-2EEA38319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7262" y="7724956"/>
            <a:ext cx="1314450" cy="409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981DC5-A4EA-C97F-54DF-B4544B82D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582" y="7701332"/>
            <a:ext cx="13144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190" y="9711273"/>
            <a:ext cx="6089886" cy="755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39619" y="-711955"/>
            <a:ext cx="6446095" cy="12155429"/>
            <a:chOff x="11839619" y="-711955"/>
            <a:chExt cx="6446095" cy="12155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839619" y="-711955"/>
              <a:ext cx="6446095" cy="12155429"/>
              <a:chOff x="11839619" y="-711955"/>
              <a:chExt cx="6446095" cy="12155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39619" y="-711955"/>
                <a:ext cx="6446095" cy="12155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382667" y="1694902"/>
              <a:ext cx="3360000" cy="3360000"/>
              <a:chOff x="13382667" y="1694902"/>
              <a:chExt cx="3360000" cy="336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82667" y="1694902"/>
                <a:ext cx="3360000" cy="336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929772" y="5054902"/>
              <a:ext cx="4159122" cy="3593434"/>
              <a:chOff x="12929772" y="5054902"/>
              <a:chExt cx="4159122" cy="359343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29772" y="5054902"/>
                <a:ext cx="4159122" cy="359343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61800" y="865480"/>
              <a:ext cx="2882000" cy="92521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39819" y="8465674"/>
              <a:ext cx="3046381" cy="9003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25743" y="8456150"/>
              <a:ext cx="3096514" cy="91942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9886" y="4225531"/>
              <a:ext cx="2760886" cy="1864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6381" y="2146888"/>
            <a:ext cx="508729" cy="259995"/>
            <a:chOff x="566381" y="2146888"/>
            <a:chExt cx="508729" cy="2599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66381" y="2146888"/>
              <a:ext cx="508729" cy="2599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2631" y="1572946"/>
            <a:ext cx="7893072" cy="17510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49885" y="6356275"/>
            <a:ext cx="475717" cy="475717"/>
            <a:chOff x="5249885" y="6356275"/>
            <a:chExt cx="475717" cy="4757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49885" y="6356275"/>
              <a:ext cx="475717" cy="4757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48795" y="4625646"/>
            <a:ext cx="3936975" cy="3936975"/>
            <a:chOff x="5948795" y="4625646"/>
            <a:chExt cx="3936975" cy="39369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8795" y="4625646"/>
              <a:ext cx="3936975" cy="393697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9284" y="7114535"/>
            <a:ext cx="5073371" cy="1222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9615" y="2734854"/>
            <a:ext cx="5071972" cy="12160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1901" y="4625646"/>
            <a:ext cx="3936975" cy="3936975"/>
            <a:chOff x="1081901" y="4625646"/>
            <a:chExt cx="3936975" cy="39369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1901" y="4625646"/>
              <a:ext cx="3936975" cy="39369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59332" y="5206902"/>
            <a:ext cx="1982114" cy="1982114"/>
            <a:chOff x="2059332" y="5206902"/>
            <a:chExt cx="1982114" cy="19821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9332" y="5206902"/>
              <a:ext cx="1982114" cy="19821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05202" y="5308616"/>
            <a:ext cx="1705143" cy="1705143"/>
            <a:chOff x="7105202" y="5308616"/>
            <a:chExt cx="1705143" cy="1705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05202" y="5308616"/>
              <a:ext cx="1705143" cy="1705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3249" y="7321210"/>
            <a:ext cx="5092419" cy="8418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2826" y="265591"/>
            <a:ext cx="4601476" cy="13993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716" y="1366385"/>
            <a:ext cx="6190145" cy="10202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191" y="6909135"/>
            <a:ext cx="1003143" cy="928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778" y="7536155"/>
            <a:ext cx="8679079" cy="1967081"/>
            <a:chOff x="463778" y="7536155"/>
            <a:chExt cx="8679079" cy="1967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778" y="7536155"/>
              <a:ext cx="8679079" cy="1967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1953" y="4153180"/>
            <a:ext cx="8062095" cy="2740845"/>
            <a:chOff x="9771953" y="4153180"/>
            <a:chExt cx="8062095" cy="27408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1953" y="4153180"/>
              <a:ext cx="8062095" cy="2740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778" y="2158246"/>
            <a:ext cx="8679079" cy="5262846"/>
            <a:chOff x="463778" y="2158246"/>
            <a:chExt cx="8679079" cy="52628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78" y="2158246"/>
              <a:ext cx="8679079" cy="52628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932" y="7726045"/>
            <a:ext cx="6458409" cy="17459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9D71DB-D32E-9B39-B745-2AECD65A7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338" y="8854392"/>
            <a:ext cx="1314450" cy="409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F06D8D-1573-5664-A41B-D0768FE9A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5226" y="8873278"/>
            <a:ext cx="1314450" cy="40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02D276-A214-08AB-ADA5-042F858926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5058" y="8854391"/>
            <a:ext cx="1314450" cy="409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659A8E-0455-953E-462E-2599A9187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209" y="8898317"/>
            <a:ext cx="1314450" cy="409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DE072D-9A50-9671-C8E1-C6459A048D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9869" y="8433577"/>
            <a:ext cx="13144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716" y="1366385"/>
            <a:ext cx="5060126" cy="10202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191" y="7594613"/>
            <a:ext cx="1003143" cy="928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778" y="7717108"/>
            <a:ext cx="8679079" cy="1967081"/>
            <a:chOff x="463778" y="7717108"/>
            <a:chExt cx="8679079" cy="1967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778" y="7717108"/>
              <a:ext cx="8679079" cy="1967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1953" y="3428328"/>
            <a:ext cx="8216114" cy="4190548"/>
            <a:chOff x="9771953" y="3428328"/>
            <a:chExt cx="8216114" cy="41905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1953" y="3428328"/>
              <a:ext cx="8216114" cy="4190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778" y="2132036"/>
            <a:ext cx="8679079" cy="5423281"/>
            <a:chOff x="463778" y="2132036"/>
            <a:chExt cx="8679079" cy="54232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78" y="2132036"/>
              <a:ext cx="8679079" cy="54232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932" y="8087950"/>
            <a:ext cx="7017752" cy="12152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0A840D-0A8A-9485-8D2F-4DAF961236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4859" y="8676518"/>
            <a:ext cx="1314450" cy="409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26F596-C50C-102F-326B-F24F384C92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9546" y="8785065"/>
            <a:ext cx="13144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716" y="1366385"/>
            <a:ext cx="7662221" cy="10202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191" y="9337771"/>
            <a:ext cx="1003143" cy="928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778" y="7145679"/>
            <a:ext cx="8679079" cy="1967081"/>
            <a:chOff x="463778" y="7145679"/>
            <a:chExt cx="8679079" cy="1967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778" y="7145679"/>
              <a:ext cx="8679079" cy="1967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1818" y="801244"/>
            <a:ext cx="7350061" cy="8715899"/>
            <a:chOff x="9791818" y="801244"/>
            <a:chExt cx="7350061" cy="87158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818" y="801244"/>
              <a:ext cx="7350061" cy="87158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778" y="2490327"/>
            <a:ext cx="8679079" cy="4435567"/>
            <a:chOff x="463778" y="2490327"/>
            <a:chExt cx="8679079" cy="44355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78" y="2490327"/>
              <a:ext cx="8679079" cy="44355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932" y="7516522"/>
            <a:ext cx="5916818" cy="12152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71D967-61FA-9922-7FC4-963274FEFF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92" y="8086492"/>
            <a:ext cx="1314450" cy="409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FF5F09-1448-8458-1D59-7B4FF4A9F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6498" y="8067209"/>
            <a:ext cx="1314450" cy="40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D75394-E942-AC9E-30CA-3DEF1BA944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396" y="8145622"/>
            <a:ext cx="13144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716" y="1366385"/>
            <a:ext cx="6190145" cy="10202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084" y="8264134"/>
            <a:ext cx="1003143" cy="928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778" y="7393298"/>
            <a:ext cx="8679079" cy="1967081"/>
            <a:chOff x="463778" y="7393298"/>
            <a:chExt cx="8679079" cy="1967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778" y="7393298"/>
              <a:ext cx="8679079" cy="1967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9846" y="2743753"/>
            <a:ext cx="8586181" cy="5559699"/>
            <a:chOff x="9429846" y="2743753"/>
            <a:chExt cx="8586181" cy="5559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9846" y="2743753"/>
              <a:ext cx="8586181" cy="5559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778" y="2642155"/>
            <a:ext cx="8679079" cy="4574624"/>
            <a:chOff x="463778" y="2642155"/>
            <a:chExt cx="8679079" cy="45746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78" y="2642155"/>
              <a:ext cx="8679079" cy="45746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932" y="7764141"/>
            <a:ext cx="4444257" cy="12152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4469CD-FC7D-31A9-30CF-A351AC342B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0739" y="8371759"/>
            <a:ext cx="13144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26" y="265591"/>
            <a:ext cx="6312894" cy="1395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668" y="1366385"/>
            <a:ext cx="6447374" cy="10202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37279" y="8340325"/>
            <a:ext cx="1003143" cy="928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778" y="7298060"/>
            <a:ext cx="8679079" cy="1829070"/>
            <a:chOff x="463778" y="7298060"/>
            <a:chExt cx="8679079" cy="18290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778" y="7298060"/>
              <a:ext cx="8679079" cy="18290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2041" y="2658656"/>
            <a:ext cx="8734149" cy="5729893"/>
            <a:chOff x="9342041" y="2658656"/>
            <a:chExt cx="8734149" cy="5729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2041" y="2658656"/>
              <a:ext cx="8734149" cy="5729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778" y="2658656"/>
            <a:ext cx="8679079" cy="4494198"/>
            <a:chOff x="463778" y="2658656"/>
            <a:chExt cx="8679079" cy="44941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78" y="2658656"/>
              <a:ext cx="8679079" cy="44941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932" y="7668903"/>
            <a:ext cx="7191618" cy="12152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D2C284-1079-02E4-B3CB-8126B2ECF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8276521"/>
            <a:ext cx="131445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1988" y="4064005"/>
            <a:ext cx="5146226" cy="24941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18" y="54694"/>
            <a:ext cx="3555966" cy="14863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4685" y="8661704"/>
            <a:ext cx="4219632" cy="17144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8618" y="3770724"/>
            <a:ext cx="3108887" cy="3226545"/>
            <a:chOff x="1358618" y="3770724"/>
            <a:chExt cx="3108887" cy="3226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618" y="3770724"/>
              <a:ext cx="3108887" cy="3226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8993" y="3524919"/>
            <a:ext cx="4093540" cy="3282742"/>
            <a:chOff x="6858993" y="3524919"/>
            <a:chExt cx="4093540" cy="3282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993" y="3524919"/>
              <a:ext cx="4093540" cy="3282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17573" y="3789772"/>
            <a:ext cx="2659153" cy="3080762"/>
            <a:chOff x="13317573" y="3789772"/>
            <a:chExt cx="2659153" cy="3080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7573" y="3789772"/>
              <a:ext cx="2659153" cy="3080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67022" y="5361094"/>
            <a:ext cx="1415781" cy="165759"/>
            <a:chOff x="4967022" y="5361094"/>
            <a:chExt cx="1415781" cy="165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7022" y="5361094"/>
              <a:ext cx="1415781" cy="165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49001" y="5383997"/>
            <a:ext cx="1415781" cy="165759"/>
            <a:chOff x="11349001" y="5383997"/>
            <a:chExt cx="1415781" cy="165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9001" y="5383997"/>
              <a:ext cx="1415781" cy="165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29106" y="5820805"/>
            <a:ext cx="1058193" cy="1071702"/>
            <a:chOff x="16129106" y="5820805"/>
            <a:chExt cx="1058193" cy="10717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29106" y="5820805"/>
              <a:ext cx="1058193" cy="10717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8211" y="4661774"/>
            <a:ext cx="2927496" cy="9571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8171" y="4671428"/>
            <a:ext cx="3106496" cy="9571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943" y="7110543"/>
            <a:ext cx="3211667" cy="1041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71833" y="7034352"/>
            <a:ext cx="3021190" cy="11104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72238" y="7110543"/>
            <a:ext cx="3076429" cy="1041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73719" y="5899513"/>
            <a:ext cx="1690238" cy="12057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93320" y="6755619"/>
            <a:ext cx="3275095" cy="7276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1873" y="265590"/>
            <a:ext cx="3533620" cy="13993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3302" y="5764872"/>
            <a:ext cx="1623540" cy="837656"/>
            <a:chOff x="873302" y="5764872"/>
            <a:chExt cx="1623540" cy="8376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302" y="5764872"/>
              <a:ext cx="1623540" cy="8376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826" y="265590"/>
            <a:ext cx="3552725" cy="13993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397" y="5715348"/>
            <a:ext cx="2583571" cy="110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53111" y="5764872"/>
            <a:ext cx="2160341" cy="837656"/>
            <a:chOff x="5053111" y="5764872"/>
            <a:chExt cx="2160341" cy="8376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3111" y="5764872"/>
              <a:ext cx="2160341" cy="8376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5967" y="5791538"/>
            <a:ext cx="2990476" cy="104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9721" y="5764872"/>
            <a:ext cx="1623540" cy="837656"/>
            <a:chOff x="9769721" y="5764872"/>
            <a:chExt cx="1623540" cy="837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9721" y="5764872"/>
              <a:ext cx="1623540" cy="8376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2836" y="5715348"/>
            <a:ext cx="2583571" cy="110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3302" y="3236947"/>
            <a:ext cx="1623540" cy="837656"/>
            <a:chOff x="873302" y="3236947"/>
            <a:chExt cx="1623540" cy="8376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302" y="3236947"/>
              <a:ext cx="1623540" cy="8376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416" y="3187423"/>
            <a:ext cx="2583571" cy="110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72170" y="3236947"/>
            <a:ext cx="1623540" cy="837656"/>
            <a:chOff x="5072170" y="3236947"/>
            <a:chExt cx="1623540" cy="8376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2170" y="3236947"/>
              <a:ext cx="1623540" cy="8376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58587" y="3187420"/>
            <a:ext cx="2410238" cy="110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40174" y="8202291"/>
            <a:ext cx="1623540" cy="837656"/>
            <a:chOff x="5540174" y="8202291"/>
            <a:chExt cx="1623540" cy="8376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0174" y="8202291"/>
              <a:ext cx="1623540" cy="83765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53291" y="8143241"/>
            <a:ext cx="2545476" cy="112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3303" y="8202291"/>
            <a:ext cx="2160341" cy="837656"/>
            <a:chOff x="873303" y="8202291"/>
            <a:chExt cx="2160341" cy="8376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303" y="8202291"/>
              <a:ext cx="2160341" cy="8376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96842" y="6183700"/>
            <a:ext cx="2556269" cy="35907"/>
            <a:chOff x="2496842" y="6183700"/>
            <a:chExt cx="2556269" cy="359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6842" y="6183700"/>
              <a:ext cx="2556269" cy="359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13452" y="6183700"/>
            <a:ext cx="2556269" cy="35907"/>
            <a:chOff x="7213452" y="6183700"/>
            <a:chExt cx="2556269" cy="359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3452" y="6183700"/>
              <a:ext cx="2556269" cy="359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96842" y="3655775"/>
            <a:ext cx="2556269" cy="35907"/>
            <a:chOff x="2496842" y="3655775"/>
            <a:chExt cx="2556269" cy="359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6842" y="3655775"/>
              <a:ext cx="2556269" cy="359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12477" y="8621119"/>
            <a:ext cx="2556269" cy="35907"/>
            <a:chOff x="3012477" y="8621119"/>
            <a:chExt cx="2556269" cy="359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2477" y="8621119"/>
              <a:ext cx="2556269" cy="3590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6159" y="8228957"/>
            <a:ext cx="2990476" cy="10419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873" y="1654090"/>
            <a:ext cx="8937143" cy="161714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1873" y="4683810"/>
            <a:ext cx="12000000" cy="104190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1873" y="7181575"/>
            <a:ext cx="9040000" cy="10419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20552" y="7994355"/>
            <a:ext cx="4003696" cy="95713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6289" y="5556939"/>
            <a:ext cx="3984963" cy="95713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13590" y="5556936"/>
            <a:ext cx="3998925" cy="95713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457" y="3006572"/>
            <a:ext cx="3998925" cy="95713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9968" y="9579371"/>
            <a:ext cx="5703858" cy="8707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5341" y="3291053"/>
            <a:ext cx="2591331" cy="4465098"/>
            <a:chOff x="1625341" y="3291053"/>
            <a:chExt cx="2591331" cy="44650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5341" y="3291053"/>
              <a:ext cx="2591331" cy="44650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2987" y="3323637"/>
            <a:ext cx="3301969" cy="44800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826" y="265590"/>
            <a:ext cx="3552725" cy="1399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26201" y="3291053"/>
            <a:ext cx="2591331" cy="4351635"/>
            <a:chOff x="4726201" y="3291053"/>
            <a:chExt cx="2591331" cy="43516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6201" y="3291053"/>
              <a:ext cx="2591331" cy="43516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7897" y="3323637"/>
            <a:ext cx="3287445" cy="24095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968" y="9579371"/>
            <a:ext cx="5703858" cy="8707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4763" y="3291053"/>
            <a:ext cx="2591331" cy="4465098"/>
            <a:chOff x="7814763" y="3291053"/>
            <a:chExt cx="2591331" cy="44650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763" y="3291053"/>
              <a:ext cx="2591331" cy="44650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32412" y="3323637"/>
            <a:ext cx="3131730" cy="44800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54763" y="3291053"/>
            <a:ext cx="2591331" cy="4465098"/>
            <a:chOff x="10954763" y="3291053"/>
            <a:chExt cx="2591331" cy="44650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4763" y="3291053"/>
              <a:ext cx="2591331" cy="44650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60506" y="3323637"/>
            <a:ext cx="3443397" cy="34448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69045" y="3291053"/>
            <a:ext cx="2591331" cy="4465098"/>
            <a:chOff x="14069045" y="3291053"/>
            <a:chExt cx="2591331" cy="44650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69045" y="3291053"/>
              <a:ext cx="2591331" cy="446509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52899" y="3323637"/>
            <a:ext cx="3337026" cy="18919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49652" y="2018705"/>
            <a:ext cx="4191429" cy="1041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6159" y="2142239"/>
            <a:ext cx="6171429" cy="2133021"/>
            <a:chOff x="816159" y="2142239"/>
            <a:chExt cx="6171429" cy="21330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159" y="2142239"/>
              <a:ext cx="6171429" cy="21330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59" y="4505381"/>
            <a:ext cx="6171429" cy="3513078"/>
            <a:chOff x="816159" y="4505381"/>
            <a:chExt cx="6171429" cy="35130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159" y="4505381"/>
              <a:ext cx="6171429" cy="35130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159" y="8237495"/>
            <a:ext cx="6171429" cy="1830148"/>
            <a:chOff x="816159" y="8237495"/>
            <a:chExt cx="6171429" cy="1830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159" y="8237495"/>
              <a:ext cx="6171429" cy="1830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1844091"/>
            <a:ext cx="6171429" cy="2431169"/>
            <a:chOff x="9142857" y="1844091"/>
            <a:chExt cx="6171429" cy="24311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844091"/>
              <a:ext cx="6171429" cy="243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5142857"/>
            <a:ext cx="7306355" cy="4559500"/>
            <a:chOff x="9142857" y="5142857"/>
            <a:chExt cx="7306355" cy="45595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7306355" cy="45595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826" y="265590"/>
            <a:ext cx="3552725" cy="13993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542070" y="1292886"/>
            <a:ext cx="4733333" cy="104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6582" y="2610363"/>
            <a:ext cx="3337778" cy="9423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60789" y="5823435"/>
            <a:ext cx="3493273" cy="9378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94582" y="2461286"/>
            <a:ext cx="3493606" cy="9423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52934" y="6300086"/>
            <a:ext cx="3135121" cy="9423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60639" y="8945125"/>
            <a:ext cx="3493606" cy="9423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980" y="2041070"/>
            <a:ext cx="10348838" cy="7250779"/>
            <a:chOff x="657980" y="2041070"/>
            <a:chExt cx="10348838" cy="7250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980" y="2041070"/>
              <a:ext cx="10348838" cy="72507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39600" y="5718173"/>
            <a:ext cx="2914286" cy="40936"/>
            <a:chOff x="11539600" y="5718173"/>
            <a:chExt cx="2914286" cy="40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9600" y="5718173"/>
              <a:ext cx="2914286" cy="409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826" y="265590"/>
            <a:ext cx="3552725" cy="13993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7261" y="1321460"/>
            <a:ext cx="3987143" cy="104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68171" y="2173333"/>
            <a:ext cx="5944048" cy="33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3429" y="6771210"/>
            <a:ext cx="6348019" cy="13682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60667" y="5978838"/>
            <a:ext cx="4191429" cy="104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76583" y="6263777"/>
            <a:ext cx="495731" cy="230121"/>
            <a:chOff x="14176583" y="6263777"/>
            <a:chExt cx="495731" cy="2301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76583" y="6263777"/>
              <a:ext cx="495731" cy="23012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11028" y="5959790"/>
            <a:ext cx="2104762" cy="1041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8868" y="-771843"/>
            <a:ext cx="2425534" cy="12590891"/>
            <a:chOff x="-2158868" y="-771843"/>
            <a:chExt cx="2425534" cy="12590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8868" y="-771843"/>
              <a:ext cx="2425534" cy="12590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653" y="1353158"/>
            <a:ext cx="5421432" cy="3294396"/>
            <a:chOff x="576653" y="1353158"/>
            <a:chExt cx="5421432" cy="329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653" y="1353158"/>
              <a:ext cx="5421432" cy="329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653" y="4633445"/>
            <a:ext cx="5421432" cy="1332340"/>
            <a:chOff x="576653" y="4633445"/>
            <a:chExt cx="5421432" cy="13323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653" y="4633445"/>
              <a:ext cx="5421432" cy="1332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05822" y="2403291"/>
            <a:ext cx="1055479" cy="319943"/>
            <a:chOff x="3505822" y="2403291"/>
            <a:chExt cx="1055479" cy="3199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5822" y="2403291"/>
              <a:ext cx="1055479" cy="3199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6653" y="2663435"/>
            <a:ext cx="5350886" cy="2044647"/>
            <a:chOff x="576653" y="2663435"/>
            <a:chExt cx="5350886" cy="20446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653" y="2663435"/>
              <a:ext cx="5350886" cy="2044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3512" y="728976"/>
            <a:ext cx="3853000" cy="5211429"/>
            <a:chOff x="6743512" y="728976"/>
            <a:chExt cx="3853000" cy="521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3512" y="728976"/>
              <a:ext cx="3853000" cy="521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873" y="265590"/>
            <a:ext cx="5519800" cy="13824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35114" y="4062954"/>
            <a:ext cx="1946359" cy="4727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63685" y="2368651"/>
            <a:ext cx="1605264" cy="4727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30518" y="269959"/>
            <a:ext cx="2676286" cy="6912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54580" y="1004931"/>
            <a:ext cx="1217905" cy="614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6653" y="1353158"/>
            <a:ext cx="5421432" cy="3294396"/>
            <a:chOff x="576653" y="1353158"/>
            <a:chExt cx="5421432" cy="3294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653" y="1353158"/>
              <a:ext cx="5421432" cy="3294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653" y="4633445"/>
            <a:ext cx="5421432" cy="1332340"/>
            <a:chOff x="576653" y="4633445"/>
            <a:chExt cx="5421432" cy="13323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653" y="4633445"/>
              <a:ext cx="5421432" cy="1332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05822" y="2403291"/>
            <a:ext cx="1055479" cy="319943"/>
            <a:chOff x="3505822" y="2403291"/>
            <a:chExt cx="1055479" cy="3199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5822" y="2403291"/>
              <a:ext cx="1055479" cy="319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6653" y="2663435"/>
            <a:ext cx="5350886" cy="2044647"/>
            <a:chOff x="576653" y="2663435"/>
            <a:chExt cx="5350886" cy="20446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653" y="2663435"/>
              <a:ext cx="5350886" cy="20446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43512" y="728976"/>
            <a:ext cx="3853000" cy="5211429"/>
            <a:chOff x="6743512" y="728976"/>
            <a:chExt cx="3853000" cy="521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3512" y="728976"/>
              <a:ext cx="3853000" cy="521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17617" y="360121"/>
            <a:ext cx="5562397" cy="5710490"/>
            <a:chOff x="11917617" y="360121"/>
            <a:chExt cx="5562397" cy="57104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17617" y="360121"/>
              <a:ext cx="5562397" cy="57104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873" y="265590"/>
            <a:ext cx="5519800" cy="13824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35114" y="4062954"/>
            <a:ext cx="1946359" cy="4727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63685" y="2368651"/>
            <a:ext cx="1605264" cy="4727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30518" y="269959"/>
            <a:ext cx="2676286" cy="6912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54580" y="1004931"/>
            <a:ext cx="1217905" cy="614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15883" y="1927506"/>
            <a:ext cx="883559" cy="47275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81714" y="2568886"/>
            <a:ext cx="1892169" cy="8139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유승미</cp:lastModifiedBy>
  <cp:revision>5</cp:revision>
  <dcterms:created xsi:type="dcterms:W3CDTF">2023-12-14T15:28:03Z</dcterms:created>
  <dcterms:modified xsi:type="dcterms:W3CDTF">2024-06-06T14:18:12Z</dcterms:modified>
</cp:coreProperties>
</file>